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92995-5EBD-F643-AE48-361A5C27E5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E07164-2B14-864F-B656-61A72332D1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2C434-7F8B-FF49-B0A1-86BBE5D0E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B6117-93BF-224C-B5B7-3ED3B6E04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B500F-3FCE-7140-A848-023FBBDF0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295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90B5-AF66-2949-9CAB-1DC71D4FC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061470-0E91-FF4B-9631-ADD960AD5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AE4E2-9E16-0740-912F-9F5A409D8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2CD38-14BB-1E4A-8375-F2B016F38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5AAE4-91A9-C64F-8C7F-42E07FB32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6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673209-014E-BA47-901A-7C3F46F8F2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70E2B5-B2B7-F64C-8C80-BD3779322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97C4D-112B-A447-8FFE-9963D087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9A7B1-4EAF-0C43-A804-219939E2E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1EF7B-8481-3B4A-B679-2BC5506EB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2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96ADA-8823-394F-A0F9-7391E00C9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AF9A4-3C25-8642-90C1-269993346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1D9F2-F436-F146-8BD0-BBEF5271A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D8CDE-DEF2-E24F-8351-A27453FE7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31B82-1D8B-3941-8866-D85A87359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309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DB4C9-98B0-6042-947B-C12C8CD4E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E6AF3-5F19-0247-8842-E6401D14F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A9FD9-711D-F540-BF7B-851F2EB1F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31524-03A0-074C-883E-08E2F7884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E317B-BF0C-D940-B8BE-2364E6E9A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631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898AE-4576-E440-A39B-B81050725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2487D-1DF9-D44E-9586-1E0CB265DF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616B5-77BC-7D4D-85DB-F9BFCA8171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EFB677-820A-6D41-931E-2DFF17480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0D2405-4E18-9842-AD81-EDE38C627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05494-EB9C-804C-9CAF-97A3961A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78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D1D9B-F72F-B440-A87C-CC03D5C6E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EDB27-C48A-D446-B6EE-72485EBEF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B67506-2ACB-7448-B1D2-4728C8A2CB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86F6BB-1ECA-D94C-8699-FD2473CF70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7D2BFE-0F20-4643-86A3-52460DAFB9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03188C-399C-B049-9E08-F2299C39C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D5ACE5-E704-9642-B073-35D47F3C2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3981D8-91C4-5A47-ADEC-22B315C70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679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29DAC-1095-A64A-B461-4EA23D87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3E6D66-4954-444F-AB9F-BFE0D6B65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F63C1-72D0-B243-A661-EB241056A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3A94E7-D51C-4C42-BEAE-F6CF6BD11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263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21602C-7352-8248-B2F1-7565ADA17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118725-D9A6-7649-A265-852FBF157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BBE54-21FF-914B-82F0-CFD5DF362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460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C992A-D881-804E-B321-95C056E0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6FC42-EAD8-5440-AF28-92B00903B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C5C80-E010-C24A-BB71-7283C0D2F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817FF-A8E2-6345-B865-3E992887F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4B4D69-DD88-9B49-8FC6-B51F3AD3B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E59153-3C4C-3648-9848-E479110D6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80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25BD9-63CF-4648-833E-A262D7BDF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2840F6-624F-604C-98E4-84A9B6165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10C980-B533-8347-901C-008DEEC5D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B488C9-51DB-044D-AAA2-EB711772D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3131E-47F4-0948-8DD1-7B84D8757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1F0238-D846-7447-87F5-074975EED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092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08A8A9-9BC4-744B-81AB-DABB0E87A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58D06-A9C8-0947-A601-44F51B659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2054B-59FE-8747-B86B-1E4EF2712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E65FF-05D8-0C4C-8927-947253C45D49}" type="datetimeFigureOut">
              <a:rPr lang="en-US" smtClean="0"/>
              <a:t>8/1/24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7F9F2-3197-FA4C-855F-973EDC8375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227FD-A5E4-744D-8097-59E8E2A8B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C90CB-056F-0E4F-B502-4D752307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544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3761-45E7-C04A-80B3-C9C8C1F5C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36CF2-4D79-2A46-9061-44A7E31E7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C5B15A-2145-4D4C-988B-E52E90BB4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526" y="0"/>
            <a:ext cx="84929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17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1CA78-9F56-024B-9650-BAAF89E2B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pressure darker </a:t>
            </a:r>
            <a:r>
              <a:rPr lang="en-US" dirty="0" err="1"/>
              <a:t>colorscale</a:t>
            </a:r>
            <a:r>
              <a:rPr lang="en-US" dirty="0"/>
              <a:t> pinhole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17FA5-EF17-1C41-9B93-41ABD6A9C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106758-0BE6-B249-8DA0-4CCBB8AD0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152" y="1373964"/>
            <a:ext cx="7344606" cy="55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93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414D7-6263-DD47-9A26-09B56DCE7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pressure lighter </a:t>
            </a:r>
            <a:r>
              <a:rPr lang="en-US" dirty="0" err="1"/>
              <a:t>colorscale</a:t>
            </a:r>
            <a:r>
              <a:rPr lang="en-US" dirty="0"/>
              <a:t> pinhole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AE759-6458-EE42-AE5D-7225510EB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22F8E7-B235-9641-9241-758FAAB72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245" y="1290874"/>
            <a:ext cx="7294176" cy="55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61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F9409-5351-504B-9F16-36571324E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pressure darker sample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FEF54-1395-5642-BE31-8EE276970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7A807E-8C90-BE40-BA55-CA6AB9ABD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441" y="1264112"/>
            <a:ext cx="6495303" cy="559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01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6E70-65B9-664D-B8EA-D1FC926E2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pressure lighter sample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A169F-607C-854E-9436-A5DB804FD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4B18C-939C-CB43-A319-FB433975A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405" y="1325366"/>
            <a:ext cx="6414556" cy="553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404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1BA40-32AC-FF46-B6DE-CBDF66150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Lower pressure pinhole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19309-0C55-D742-8AA4-F27163F1B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10F456-E6D8-194F-9552-DFA438B33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870" y="1373390"/>
            <a:ext cx="7282631" cy="548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626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76AB0-AD58-4547-995B-B61CA7022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Lower pressure sample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9A637-BD39-FA43-894E-D652902A4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317FDF-19CC-A248-BED7-DC97DD8B0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728" y="1469204"/>
            <a:ext cx="6185992" cy="538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79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7197C-52F2-3440-A1AE-74D1AD3BB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05F4D-4B83-E242-9A8E-E79C2B894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37770 - 150 </a:t>
            </a:r>
            <a:r>
              <a:rPr lang="en-US" dirty="0" err="1"/>
              <a:t>GPa</a:t>
            </a:r>
            <a:endParaRPr lang="en-US" dirty="0"/>
          </a:p>
          <a:p>
            <a:r>
              <a:rPr lang="en-US" dirty="0"/>
              <a:t>37772 – 260 </a:t>
            </a:r>
            <a:r>
              <a:rPr lang="en-US" dirty="0" err="1"/>
              <a:t>GPa</a:t>
            </a:r>
            <a:endParaRPr lang="en-US" dirty="0"/>
          </a:p>
          <a:p>
            <a:endParaRPr lang="en-US" dirty="0"/>
          </a:p>
          <a:p>
            <a:r>
              <a:rPr lang="en-US" dirty="0"/>
              <a:t>I will redo the alignment for 37770 later</a:t>
            </a:r>
          </a:p>
        </p:txBody>
      </p:sp>
    </p:spTree>
    <p:extLst>
      <p:ext uri="{BB962C8B-B14F-4D97-AF65-F5344CB8AC3E}">
        <p14:creationId xmlns:p14="http://schemas.microsoft.com/office/powerpoint/2010/main" val="243017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40</Words>
  <Application>Microsoft Macintosh PowerPoint</Application>
  <PresentationFormat>Widescreen</PresentationFormat>
  <Paragraphs>10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Higher pressure darker colorscale pinhole</vt:lpstr>
      <vt:lpstr>Higher pressure lighter colorscale pinhole</vt:lpstr>
      <vt:lpstr>Higher pressure darker sample</vt:lpstr>
      <vt:lpstr>Higher pressure lighter sample</vt:lpstr>
      <vt:lpstr>Lower pressure pinhole</vt:lpstr>
      <vt:lpstr>Lower pressure sample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Nara Anusonti-Inthra</dc:creator>
  <cp:lastModifiedBy>Nara Anusonti-Inthra</cp:lastModifiedBy>
  <cp:revision>2</cp:revision>
  <dcterms:created xsi:type="dcterms:W3CDTF">2024-08-01T18:56:34Z</dcterms:created>
  <dcterms:modified xsi:type="dcterms:W3CDTF">2024-08-01T19:50:01Z</dcterms:modified>
</cp:coreProperties>
</file>

<file path=docProps/thumbnail.jpeg>
</file>